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65" r:id="rId6"/>
    <p:sldId id="261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8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7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1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6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58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7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0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7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8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E4CB6-0A64-4820-B956-C38013DF7BE7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0FF82-9BE8-4BB8-8471-F5F7B8094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4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Oxford Robot car dataset implement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Self driving car group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1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627563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Description</a:t>
            </a:r>
            <a:endParaRPr lang="en-US" dirty="0" smtClean="0"/>
          </a:p>
          <a:p>
            <a:r>
              <a:rPr lang="en-US" dirty="0" smtClean="0"/>
              <a:t>Equipment Description (camera, LIDAR, GPS)</a:t>
            </a:r>
          </a:p>
          <a:p>
            <a:r>
              <a:rPr lang="en-US" dirty="0" smtClean="0"/>
              <a:t>Result</a:t>
            </a:r>
          </a:p>
          <a:p>
            <a:pPr lvl="1"/>
            <a:r>
              <a:rPr lang="en-US" dirty="0"/>
              <a:t>Image </a:t>
            </a:r>
            <a:r>
              <a:rPr lang="en-US" dirty="0" err="1"/>
              <a:t>Demosaicing</a:t>
            </a:r>
            <a:r>
              <a:rPr lang="en-US" dirty="0"/>
              <a:t> and </a:t>
            </a:r>
            <a:r>
              <a:rPr lang="en-US" dirty="0" err="1"/>
              <a:t>Undistortion</a:t>
            </a:r>
            <a:endParaRPr lang="en-US" dirty="0"/>
          </a:p>
          <a:p>
            <a:pPr lvl="1"/>
            <a:r>
              <a:rPr lang="en-US" dirty="0"/>
              <a:t>3D </a:t>
            </a:r>
            <a:r>
              <a:rPr lang="en-US" dirty="0" smtClean="0"/>
              <a:t>Point cloud </a:t>
            </a:r>
            <a:r>
              <a:rPr lang="en-US" dirty="0"/>
              <a:t>Generation</a:t>
            </a:r>
          </a:p>
          <a:p>
            <a:pPr lvl="1"/>
            <a:r>
              <a:rPr lang="en-US" dirty="0" smtClean="0"/>
              <a:t>Point cloud </a:t>
            </a:r>
            <a:r>
              <a:rPr lang="en-US" dirty="0"/>
              <a:t>Projection Into </a:t>
            </a:r>
            <a:r>
              <a:rPr lang="en-US" dirty="0" smtClean="0"/>
              <a:t>Images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8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5219700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smtClean="0"/>
              <a:t>Oxford </a:t>
            </a:r>
            <a:r>
              <a:rPr lang="en-US" dirty="0" smtClean="0"/>
              <a:t>robot car project</a:t>
            </a:r>
          </a:p>
          <a:p>
            <a:r>
              <a:rPr lang="en-US" dirty="0"/>
              <a:t>1 GB Sample </a:t>
            </a:r>
            <a:r>
              <a:rPr lang="en-US" dirty="0" smtClean="0"/>
              <a:t>data </a:t>
            </a:r>
          </a:p>
          <a:p>
            <a:r>
              <a:rPr lang="en-US" dirty="0" smtClean="0"/>
              <a:t>Lidar </a:t>
            </a:r>
          </a:p>
          <a:p>
            <a:pPr lvl="1"/>
            <a:r>
              <a:rPr lang="en-US" dirty="0" smtClean="0"/>
              <a:t>2D Lidar </a:t>
            </a:r>
            <a:r>
              <a:rPr lang="es-ES_tradnl" dirty="0" smtClean="0"/>
              <a:t>(</a:t>
            </a:r>
            <a:r>
              <a:rPr lang="es-ES_tradnl" dirty="0"/>
              <a:t>x, y, </a:t>
            </a:r>
            <a:r>
              <a:rPr lang="es-ES_tradnl" dirty="0" smtClean="0"/>
              <a:t>R)</a:t>
            </a:r>
            <a:r>
              <a:rPr lang="es-ES_tradnl" dirty="0"/>
              <a:t> </a:t>
            </a:r>
            <a:r>
              <a:rPr lang="es-ES_tradnl" dirty="0" smtClean="0"/>
              <a:t>2D </a:t>
            </a:r>
            <a:r>
              <a:rPr lang="es-ES_tradnl" dirty="0" err="1"/>
              <a:t>Cartesian</a:t>
            </a:r>
            <a:r>
              <a:rPr lang="es-ES_tradnl" dirty="0"/>
              <a:t> </a:t>
            </a:r>
            <a:r>
              <a:rPr lang="es-ES_tradnl" dirty="0" err="1"/>
              <a:t>coordinates</a:t>
            </a:r>
            <a:endParaRPr lang="en-US" dirty="0" smtClean="0"/>
          </a:p>
          <a:p>
            <a:pPr lvl="1"/>
            <a:r>
              <a:rPr lang="en-US" dirty="0" smtClean="0"/>
              <a:t>3D Lidar </a:t>
            </a:r>
            <a:r>
              <a:rPr lang="es-ES_tradnl" dirty="0"/>
              <a:t>(x, y, </a:t>
            </a:r>
            <a:r>
              <a:rPr lang="es-ES_tradnl" dirty="0" smtClean="0"/>
              <a:t>z) 3D </a:t>
            </a:r>
            <a:r>
              <a:rPr lang="es-ES_tradnl" dirty="0" err="1"/>
              <a:t>Cartesian</a:t>
            </a:r>
            <a:r>
              <a:rPr lang="es-ES_tradnl" dirty="0"/>
              <a:t> </a:t>
            </a:r>
            <a:r>
              <a:rPr lang="es-ES_tradnl" dirty="0" err="1"/>
              <a:t>coordinates</a:t>
            </a:r>
            <a:endParaRPr lang="en-US" dirty="0" smtClean="0"/>
          </a:p>
          <a:p>
            <a:r>
              <a:rPr lang="en-US" dirty="0" smtClean="0"/>
              <a:t>Camera</a:t>
            </a:r>
          </a:p>
          <a:p>
            <a:pPr lvl="1"/>
            <a:r>
              <a:rPr lang="en-US" dirty="0" smtClean="0"/>
              <a:t>Images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Pose information </a:t>
            </a:r>
            <a:r>
              <a:rPr lang="es-ES_tradnl" dirty="0"/>
              <a:t>(x, y, z, α, β, </a:t>
            </a:r>
            <a:r>
              <a:rPr lang="es-ES_tradnl" dirty="0" err="1"/>
              <a:t>γ</a:t>
            </a:r>
            <a:r>
              <a:rPr lang="es-ES_tradnl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435100"/>
            <a:ext cx="2479782" cy="532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0" y="6581001"/>
            <a:ext cx="4965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http://</a:t>
            </a:r>
            <a:r>
              <a:rPr lang="en-US" sz="1200" dirty="0" err="1"/>
              <a:t>robotcar-dataset.robots.ox.ac.uk</a:t>
            </a:r>
            <a:r>
              <a:rPr lang="en-US" sz="1200" dirty="0"/>
              <a:t>/images/file-</a:t>
            </a:r>
            <a:r>
              <a:rPr lang="en-US" sz="1200" dirty="0" err="1"/>
              <a:t>tree.png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349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130" y="365125"/>
            <a:ext cx="10313670" cy="1451769"/>
          </a:xfrm>
        </p:spPr>
        <p:txBody>
          <a:bodyPr/>
          <a:lstStyle/>
          <a:p>
            <a:r>
              <a:rPr lang="en-US" dirty="0" smtClean="0"/>
              <a:t>Equipment Description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460" y="6480809"/>
            <a:ext cx="4588192" cy="25146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http://robotcar-dataset.robots.ox.ac.uk/documentation/</a:t>
            </a:r>
            <a:endParaRPr lang="en-US" dirty="0"/>
          </a:p>
        </p:txBody>
      </p:sp>
      <p:pic>
        <p:nvPicPr>
          <p:cNvPr id="1026" name="Picture 2" descr="robotcar-diagram.png (2591×20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347" y="1816894"/>
            <a:ext cx="6631305" cy="453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122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Result </a:t>
            </a:r>
            <a:br>
              <a:rPr lang="en-US" dirty="0" smtClean="0"/>
            </a:br>
            <a:r>
              <a:rPr lang="en-US" sz="2800" dirty="0" smtClean="0"/>
              <a:t>Image </a:t>
            </a:r>
            <a:r>
              <a:rPr lang="en-US" sz="2800" dirty="0" err="1" smtClean="0"/>
              <a:t>Demosaicing</a:t>
            </a:r>
            <a:r>
              <a:rPr lang="en-US" sz="2800" dirty="0" smtClean="0"/>
              <a:t> and </a:t>
            </a:r>
            <a:r>
              <a:rPr lang="en-US" sz="2800" dirty="0" err="1" smtClean="0"/>
              <a:t>Undistortion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924"/>
            <a:ext cx="10515600" cy="448627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57470" y="1707392"/>
            <a:ext cx="10396330" cy="4346974"/>
            <a:chOff x="957470" y="1565924"/>
            <a:chExt cx="10396330" cy="4346974"/>
          </a:xfrm>
        </p:grpSpPr>
        <p:grpSp>
          <p:nvGrpSpPr>
            <p:cNvPr id="8" name="Group 7"/>
            <p:cNvGrpSpPr/>
            <p:nvPr/>
          </p:nvGrpSpPr>
          <p:grpSpPr>
            <a:xfrm>
              <a:off x="957470" y="5543566"/>
              <a:ext cx="9827950" cy="369332"/>
              <a:chOff x="838200" y="6320473"/>
              <a:chExt cx="9827950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38200" y="6320473"/>
                <a:ext cx="4629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Image before processing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036365" y="6320473"/>
                <a:ext cx="4629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Image after processing</a:t>
                </a:r>
                <a:endParaRPr lang="en-US" dirty="0"/>
              </a:p>
            </p:txBody>
          </p:sp>
        </p:grpSp>
        <p:pic>
          <p:nvPicPr>
            <p:cNvPr id="9" name="stereo_centre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6216630" y="1565924"/>
              <a:ext cx="5137170" cy="385287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70" y="1565924"/>
              <a:ext cx="5059018" cy="3852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448623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Result </a:t>
            </a:r>
            <a:br>
              <a:rPr lang="en-US" dirty="0" smtClean="0"/>
            </a:br>
            <a:r>
              <a:rPr lang="en-US" sz="2800" dirty="0" smtClean="0"/>
              <a:t>Image </a:t>
            </a:r>
            <a:r>
              <a:rPr lang="en-US" sz="2800" dirty="0" err="1" smtClean="0"/>
              <a:t>Demosaicing</a:t>
            </a:r>
            <a:r>
              <a:rPr lang="en-US" sz="2800" dirty="0" smtClean="0"/>
              <a:t> and </a:t>
            </a:r>
            <a:r>
              <a:rPr lang="en-US" sz="2800" dirty="0" err="1" smtClean="0"/>
              <a:t>Undistortion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54157" y="1565925"/>
            <a:ext cx="10399643" cy="4821624"/>
            <a:chOff x="838200" y="1618932"/>
            <a:chExt cx="9688803" cy="5070873"/>
          </a:xfrm>
        </p:grpSpPr>
        <p:pic>
          <p:nvPicPr>
            <p:cNvPr id="4" name="mono_left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5897218" y="1618933"/>
              <a:ext cx="4629785" cy="462978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18932"/>
              <a:ext cx="4629786" cy="462978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38200" y="6320473"/>
              <a:ext cx="4629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 before processing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97218" y="6320473"/>
              <a:ext cx="4629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 after processing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145516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 </a:t>
            </a:r>
            <a:br>
              <a:rPr lang="en-US" dirty="0" smtClean="0"/>
            </a:br>
            <a:r>
              <a:rPr lang="en-US" sz="2800" dirty="0" smtClean="0"/>
              <a:t>3D Point cloud Generation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8861"/>
            <a:ext cx="5362109" cy="41081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54" y="1914422"/>
            <a:ext cx="5364646" cy="402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2767" y="5443078"/>
            <a:ext cx="441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 2D LIDAR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00308" y="5382673"/>
            <a:ext cx="441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Rear 2D LIDAR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0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br>
              <a:rPr lang="en-US" dirty="0" smtClean="0"/>
            </a:br>
            <a:r>
              <a:rPr lang="en-US" sz="2800" dirty="0" smtClean="0"/>
              <a:t>Point cloud Projection Into Images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02366" y="1484243"/>
            <a:ext cx="10071652" cy="5373757"/>
            <a:chOff x="748921" y="1621180"/>
            <a:chExt cx="9094652" cy="49412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480" y="1628250"/>
              <a:ext cx="3010753" cy="21936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921" y="1628250"/>
              <a:ext cx="3009559" cy="219279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233" y="1621180"/>
              <a:ext cx="3019262" cy="21998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921" y="3890551"/>
              <a:ext cx="3009559" cy="2533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480" y="3784878"/>
              <a:ext cx="3010754" cy="263878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117" y="3821043"/>
              <a:ext cx="3020456" cy="259554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65339" y="3564493"/>
              <a:ext cx="122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Stereo_left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7214" y="3564493"/>
              <a:ext cx="1572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Stereo_centre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37966" y="3564493"/>
              <a:ext cx="1396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Stereo_right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5339" y="6193074"/>
              <a:ext cx="122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Mono_left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4897" y="6176963"/>
              <a:ext cx="1510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Mono_rear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51028" y="6176963"/>
              <a:ext cx="1499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Mono_right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866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Data Resource: </a:t>
            </a:r>
          </a:p>
          <a:p>
            <a:pPr lvl="1"/>
            <a:r>
              <a:rPr lang="en-US" sz="2000" dirty="0" smtClean="0"/>
              <a:t>http</a:t>
            </a:r>
            <a:r>
              <a:rPr lang="en-US" sz="2000" dirty="0"/>
              <a:t>://</a:t>
            </a:r>
            <a:r>
              <a:rPr lang="en-US" sz="2000" dirty="0" err="1"/>
              <a:t>robotcar-dataset.robots.ox.ac.uk</a:t>
            </a:r>
            <a:r>
              <a:rPr lang="en-US" sz="2000" dirty="0"/>
              <a:t>/</a:t>
            </a:r>
          </a:p>
          <a:p>
            <a:r>
              <a:rPr lang="en-US" sz="2400" dirty="0" smtClean="0"/>
              <a:t>Development Kit: </a:t>
            </a:r>
          </a:p>
          <a:p>
            <a:pPr lvl="1"/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oxfordrobotics</a:t>
            </a:r>
            <a:r>
              <a:rPr lang="en-US" sz="2000" dirty="0"/>
              <a:t>/</a:t>
            </a:r>
            <a:r>
              <a:rPr lang="en-US" sz="2000" dirty="0" err="1"/>
              <a:t>robotcar</a:t>
            </a:r>
            <a:r>
              <a:rPr lang="en-US" sz="2000" dirty="0"/>
              <a:t>-dataset-</a:t>
            </a:r>
            <a:r>
              <a:rPr lang="en-US" sz="2000" dirty="0" err="1"/>
              <a:t>sdk</a:t>
            </a:r>
            <a:r>
              <a:rPr lang="en-US" sz="2000" dirty="0"/>
              <a:t>/tree/master/</a:t>
            </a:r>
            <a:r>
              <a:rPr lang="en-US" sz="2000" dirty="0" err="1"/>
              <a:t>matlab</a:t>
            </a:r>
            <a:endParaRPr lang="en-US" sz="2000" dirty="0" smtClean="0"/>
          </a:p>
          <a:p>
            <a:r>
              <a:rPr lang="en-US" sz="2400" dirty="0"/>
              <a:t>W. </a:t>
            </a:r>
            <a:r>
              <a:rPr lang="en-US" sz="2400" dirty="0" err="1"/>
              <a:t>Maddern</a:t>
            </a:r>
            <a:r>
              <a:rPr lang="en-US" sz="2400" dirty="0"/>
              <a:t>, G. Pascoe, C. </a:t>
            </a:r>
            <a:r>
              <a:rPr lang="en-US" sz="2400" dirty="0" err="1"/>
              <a:t>Linegar</a:t>
            </a:r>
            <a:r>
              <a:rPr lang="en-US" sz="2400" dirty="0"/>
              <a:t> and P. Newman, "1 Year, 1000km: The Oxford </a:t>
            </a:r>
            <a:r>
              <a:rPr lang="en-US" sz="2400" dirty="0" err="1"/>
              <a:t>RobotCar</a:t>
            </a:r>
            <a:r>
              <a:rPr lang="en-US" sz="2400" dirty="0"/>
              <a:t> Dataset", </a:t>
            </a:r>
            <a:r>
              <a:rPr lang="en-US" sz="2400" i="1" dirty="0"/>
              <a:t>The International Journal of Robotics Research (IJRR)</a:t>
            </a:r>
            <a:r>
              <a:rPr lang="en-US" sz="2400" dirty="0"/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7410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170</Words>
  <Application>Microsoft Macintosh PowerPoint</Application>
  <PresentationFormat>Widescreen</PresentationFormat>
  <Paragraphs>44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Oxford Robot car dataset implement</vt:lpstr>
      <vt:lpstr>Outline</vt:lpstr>
      <vt:lpstr>Data Description</vt:lpstr>
      <vt:lpstr>Equipment Description </vt:lpstr>
      <vt:lpstr>Result  Image Demosaicing and Undistortion</vt:lpstr>
      <vt:lpstr>Result  Image Demosaicing and Undistortion</vt:lpstr>
      <vt:lpstr>Result  3D Point cloud Generation</vt:lpstr>
      <vt:lpstr>Result  Point cloud Projection Into Images</vt:lpstr>
      <vt:lpstr>Reference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Robot car dataset implement</dc:title>
  <dc:creator>Huang, Tongge</dc:creator>
  <cp:lastModifiedBy>Huang, Tongge [CCE E]</cp:lastModifiedBy>
  <cp:revision>19</cp:revision>
  <dcterms:created xsi:type="dcterms:W3CDTF">2018-01-30T20:34:03Z</dcterms:created>
  <dcterms:modified xsi:type="dcterms:W3CDTF">2018-02-06T01:45:10Z</dcterms:modified>
</cp:coreProperties>
</file>